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a21689491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a21689491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a2168949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a2168949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c43bf1b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ac43bf1b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a21689491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a21689491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ac43bf1b6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ac43bf1b6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ac43bf1b6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ac43bf1b6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c43bf1b6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ac43bf1b6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App Journel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Electronically record events in your life</a:t>
            </a:r>
            <a:endParaRPr sz="18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7330200" y="3370275"/>
            <a:ext cx="18138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Aprameya Kulkarni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K Suman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Nishchay Karle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ctrTitle"/>
          </p:nvPr>
        </p:nvSpPr>
        <p:spPr>
          <a:xfrm>
            <a:off x="3029550" y="20296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NEED FINDING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248500" y="280950"/>
            <a:ext cx="3970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Domain</a:t>
            </a:r>
            <a:endParaRPr/>
          </a:p>
        </p:txBody>
      </p:sp>
      <p:sp>
        <p:nvSpPr>
          <p:cNvPr id="240" name="Google Shape;240;p19"/>
          <p:cNvSpPr txBox="1"/>
          <p:nvPr/>
        </p:nvSpPr>
        <p:spPr>
          <a:xfrm>
            <a:off x="642950" y="1342275"/>
            <a:ext cx="6158700" cy="14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Theme :</a:t>
            </a:r>
            <a:r>
              <a:rPr lang="en-GB" sz="2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 Managing all our information and our interests that we get in our day-to-day lives.</a:t>
            </a:r>
            <a:endParaRPr sz="2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Focus: </a:t>
            </a:r>
            <a:r>
              <a:rPr lang="en-GB" sz="2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lang="en-GB" sz="2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lang="en-GB" sz="2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Electronically record the events in your life to have a productive life</a:t>
            </a:r>
            <a:r>
              <a:rPr lang="en-GB" sz="2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Title </a:t>
            </a:r>
            <a:r>
              <a:rPr lang="en-GB"/>
              <a:t>Description</a:t>
            </a:r>
            <a:endParaRPr/>
          </a:p>
        </p:txBody>
      </p:sp>
      <p:sp>
        <p:nvSpPr>
          <p:cNvPr id="246" name="Google Shape;246;p20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We aim to </a:t>
            </a:r>
            <a:r>
              <a:rPr lang="en-GB" sz="2200"/>
              <a:t>build</a:t>
            </a:r>
            <a:r>
              <a:rPr lang="en-GB" sz="2200"/>
              <a:t> a app which will help</a:t>
            </a:r>
            <a:r>
              <a:rPr lang="en-GB"/>
              <a:t> </a:t>
            </a:r>
            <a:r>
              <a:rPr lang="en-GB" sz="2300"/>
              <a:t>e</a:t>
            </a:r>
            <a:r>
              <a:rPr lang="en-GB" sz="2300"/>
              <a:t>lectronically record the events in your life to have a productive life. A user can add his daily schedules , organise things that he wants to remember , plan his incomes his expense, the places that he want to go, his milestones, his memories.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1"/>
          <p:cNvSpPr txBox="1"/>
          <p:nvPr>
            <p:ph type="title"/>
          </p:nvPr>
        </p:nvSpPr>
        <p:spPr>
          <a:xfrm>
            <a:off x="113150" y="450150"/>
            <a:ext cx="7038900" cy="37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Initial Questions: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latin typeface="Lato"/>
                <a:ea typeface="Lato"/>
                <a:cs typeface="Lato"/>
                <a:sym typeface="Lato"/>
              </a:rPr>
              <a:t>How to use Technology to:</a:t>
            </a:r>
            <a:endParaRPr sz="2900">
              <a:latin typeface="Lato"/>
              <a:ea typeface="Lato"/>
              <a:cs typeface="Lato"/>
              <a:sym typeface="La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Lato"/>
              <a:buChar char="●"/>
            </a:pPr>
            <a:r>
              <a:rPr lang="en-GB" sz="2900">
                <a:latin typeface="Lato"/>
                <a:ea typeface="Lato"/>
                <a:cs typeface="Lato"/>
                <a:sym typeface="Lato"/>
              </a:rPr>
              <a:t>capture our ideas and moments in life ?</a:t>
            </a:r>
            <a:endParaRPr sz="2900">
              <a:latin typeface="Lato"/>
              <a:ea typeface="Lato"/>
              <a:cs typeface="Lato"/>
              <a:sym typeface="La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Lato"/>
              <a:buChar char="●"/>
            </a:pPr>
            <a:r>
              <a:rPr lang="en-GB" sz="2900">
                <a:latin typeface="Lato"/>
                <a:ea typeface="Lato"/>
                <a:cs typeface="Lato"/>
                <a:sym typeface="Lato"/>
              </a:rPr>
              <a:t>to assist in Day-to-day routines and habits?</a:t>
            </a:r>
            <a:endParaRPr sz="2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</a:t>
            </a:r>
            <a:r>
              <a:rPr lang="en-GB"/>
              <a:t>MPATHY</a:t>
            </a:r>
            <a:r>
              <a:rPr lang="en-GB"/>
              <a:t> </a:t>
            </a:r>
            <a:r>
              <a:rPr lang="en-GB"/>
              <a:t>MAP 1</a:t>
            </a:r>
            <a:endParaRPr/>
          </a:p>
        </p:txBody>
      </p:sp>
      <p:pic>
        <p:nvPicPr>
          <p:cNvPr id="257" name="Google Shape;2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9363" y="842975"/>
            <a:ext cx="6745275" cy="412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EMPATHY MAP 2</a:t>
            </a:r>
            <a:endParaRPr/>
          </a:p>
        </p:txBody>
      </p:sp>
      <p:pic>
        <p:nvPicPr>
          <p:cNvPr id="263" name="Google Shape;26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313" y="952950"/>
            <a:ext cx="6605375" cy="403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EMPATHY</a:t>
            </a:r>
            <a:r>
              <a:rPr lang="en-GB"/>
              <a:t> MAP 3</a:t>
            </a:r>
            <a:endParaRPr/>
          </a:p>
        </p:txBody>
      </p:sp>
      <p:pic>
        <p:nvPicPr>
          <p:cNvPr id="269" name="Google Shape;2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9325" y="928525"/>
            <a:ext cx="6645350" cy="4062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